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49" r:id="rId2"/>
    <p:sldId id="341" r:id="rId3"/>
    <p:sldId id="346" r:id="rId4"/>
    <p:sldId id="347" r:id="rId5"/>
    <p:sldId id="348" r:id="rId6"/>
  </p:sldIdLst>
  <p:sldSz cx="12192000" cy="6858000"/>
  <p:notesSz cx="6808788" cy="99409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72" userDrawn="1">
          <p15:clr>
            <a:srgbClr val="A4A3A4"/>
          </p15:clr>
        </p15:guide>
        <p15:guide id="2" pos="39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ffer, Claire" initials="CC" lastIdx="10" clrIdx="0">
    <p:extLst>
      <p:ext uri="{19B8F6BF-5375-455C-9EA6-DF929625EA0E}">
        <p15:presenceInfo xmlns:p15="http://schemas.microsoft.com/office/powerpoint/2012/main" userId="S-1-5-21-1294800079-932840001-1404200075-52022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E7F2E8"/>
    <a:srgbClr val="00AF41"/>
    <a:srgbClr val="CBE3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5" autoAdjust="0"/>
    <p:restoredTop sz="94434" autoAdjust="0"/>
  </p:normalViewPr>
  <p:slideViewPr>
    <p:cSldViewPr>
      <p:cViewPr varScale="1">
        <p:scale>
          <a:sx n="109" d="100"/>
          <a:sy n="109" d="100"/>
        </p:scale>
        <p:origin x="558" y="96"/>
      </p:cViewPr>
      <p:guideLst>
        <p:guide orient="horz" pos="572"/>
        <p:guide pos="393"/>
      </p:guideLst>
    </p:cSldViewPr>
  </p:slideViewPr>
  <p:outlineViewPr>
    <p:cViewPr>
      <p:scale>
        <a:sx n="33" d="100"/>
        <a:sy n="33" d="100"/>
      </p:scale>
      <p:origin x="0" y="-6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0D222E-C732-492A-BF79-C03ADD4D161D}" type="datetimeFigureOut">
              <a:rPr lang="en-GB" smtClean="0"/>
              <a:t>05/03/2019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5E368C-775F-4B98-BBF1-C4FC65B8298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65159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8832DD-8C27-402B-937D-73AE3A0B8CEC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5BBF25-E520-4885-87E3-B18B0A79A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3546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gree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gre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grey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grey ti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gre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4000" y="980729"/>
            <a:ext cx="10944000" cy="1946647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4800" b="1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4000" y="3201071"/>
            <a:ext cx="10944000" cy="1873672"/>
          </a:xfrm>
        </p:spPr>
        <p:txBody>
          <a:bodyPr>
            <a:normAutofit/>
          </a:bodyPr>
          <a:lstStyle>
            <a:lvl1pPr marL="0" indent="0" algn="l">
              <a:buNone/>
              <a:defRPr sz="21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grey whit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4000" y="980729"/>
            <a:ext cx="10944000" cy="1946647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4800" b="1"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4000" y="3201071"/>
            <a:ext cx="10944000" cy="1873672"/>
          </a:xfrm>
        </p:spPr>
        <p:txBody>
          <a:bodyPr>
            <a:normAutofit/>
          </a:bodyPr>
          <a:lstStyle>
            <a:lvl1pPr marL="0" marR="0" indent="0" algn="l" defTabSz="914400" rtl="0" eaLnBrk="1" fontAlgn="base" latinLnBrk="0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2100">
                <a:solidFill>
                  <a:schemeClr val="accent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 Column gre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8775" indent="-358775">
              <a:buFont typeface="Arial" panose="020B0604020202020204" pitchFamily="34" charset="0"/>
              <a:buChar char="•"/>
              <a:defRPr>
                <a:solidFill>
                  <a:srgbClr val="FFFFFF"/>
                </a:solidFill>
              </a:defRPr>
            </a:lvl1pPr>
            <a:lvl2pPr marL="647700" indent="-287338">
              <a:buFont typeface="Arial" panose="020B0604020202020204" pitchFamily="34" charset="0"/>
              <a:buChar char="•"/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1143000" y="6196013"/>
            <a:ext cx="1441451" cy="387350"/>
          </a:xfr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8F3BDA7-BDC6-41F6-9669-CF469B298DB8}" type="datetime1">
              <a:rPr lang="en-GB" smtClean="0"/>
              <a:pPr>
                <a:defRPr/>
              </a:pPr>
              <a:t>05/03/2019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24418" y="6196013"/>
            <a:ext cx="518583" cy="3873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64674CA-76BF-4A0C-AB17-8B5FF3054F52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grey whit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000" y="1700809"/>
            <a:ext cx="10943584" cy="4242793"/>
          </a:xfrm>
        </p:spPr>
        <p:txBody>
          <a:bodyPr/>
          <a:lstStyle>
            <a:lvl1pPr marL="358775" indent="-358775">
              <a:buFont typeface="Arial" panose="020B0604020202020204" pitchFamily="34" charset="0"/>
              <a:buChar char="•"/>
              <a:defRPr>
                <a:solidFill>
                  <a:schemeClr val="accent6"/>
                </a:solidFill>
              </a:defRPr>
            </a:lvl1pPr>
            <a:lvl2pPr marL="647700" indent="-287338">
              <a:buFont typeface="Arial" panose="020B0604020202020204" pitchFamily="34" charset="0"/>
              <a:buChar char="•"/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>
          <a:xfrm>
            <a:off x="1143000" y="6196013"/>
            <a:ext cx="1441451" cy="387350"/>
          </a:xfr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7295B5A-DBFF-4868-9A24-AC57907D57F2}" type="datetime1">
              <a:rPr lang="en-GB" smtClean="0"/>
              <a:pPr>
                <a:defRPr/>
              </a:pPr>
              <a:t>05/03/2019</a:t>
            </a:fld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624418" y="6196013"/>
            <a:ext cx="518583" cy="3873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47A91DE-D07E-4F55-B6A0-E6FB5C42246F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grey whit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000" y="1700809"/>
            <a:ext cx="5280000" cy="4242793"/>
          </a:xfrm>
        </p:spPr>
        <p:txBody>
          <a:bodyPr/>
          <a:lstStyle>
            <a:lvl1pPr marL="358775" indent="-358775">
              <a:buFont typeface="Arial" panose="020B0604020202020204" pitchFamily="34" charset="0"/>
              <a:buChar char="•"/>
              <a:defRPr>
                <a:solidFill>
                  <a:schemeClr val="accent6"/>
                </a:solidFill>
              </a:defRPr>
            </a:lvl1pPr>
            <a:lvl2pPr marL="647700" indent="-287338">
              <a:buFont typeface="Arial" panose="020B0604020202020204" pitchFamily="34" charset="0"/>
              <a:buChar char="•"/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288618" y="1700214"/>
            <a:ext cx="5278967" cy="4243387"/>
          </a:xfrm>
        </p:spPr>
        <p:txBody>
          <a:bodyPr/>
          <a:lstStyle>
            <a:lvl1pPr marL="358775" indent="-358775">
              <a:buFont typeface="Arial" panose="020B0604020202020204" pitchFamily="34" charset="0"/>
              <a:buChar char="•"/>
              <a:defRPr>
                <a:solidFill>
                  <a:schemeClr val="accent6"/>
                </a:solidFill>
              </a:defRPr>
            </a:lvl1pPr>
            <a:lvl2pPr marL="647700" indent="-287338">
              <a:buFont typeface="Arial" panose="020B0604020202020204" pitchFamily="34" charset="0"/>
              <a:buChar char="•"/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>
          <a:xfrm>
            <a:off x="1143000" y="6196013"/>
            <a:ext cx="1441451" cy="387350"/>
          </a:xfr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7295B5A-DBFF-4868-9A24-AC57907D57F2}" type="datetime1">
              <a:rPr lang="en-GB" smtClean="0"/>
              <a:pPr>
                <a:defRPr/>
              </a:pPr>
              <a:t>05/03/2019</a:t>
            </a:fld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624418" y="6196013"/>
            <a:ext cx="518583" cy="3873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47A91DE-D07E-4F55-B6A0-E6FB5C42246F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gre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000" y="1700809"/>
            <a:ext cx="5280000" cy="4242793"/>
          </a:xfrm>
        </p:spPr>
        <p:txBody>
          <a:bodyPr/>
          <a:lstStyle>
            <a:lvl1pPr marL="358775" indent="-358775">
              <a:buFont typeface="Arial" panose="020B0604020202020204" pitchFamily="34" charset="0"/>
              <a:buChar char="•"/>
              <a:defRPr>
                <a:solidFill>
                  <a:srgbClr val="FFFFFF"/>
                </a:solidFill>
              </a:defRPr>
            </a:lvl1pPr>
            <a:lvl2pPr marL="647700" indent="-287338">
              <a:buFont typeface="Arial" panose="020B0604020202020204" pitchFamily="34" charset="0"/>
              <a:buChar char="•"/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288618" y="1700214"/>
            <a:ext cx="5278967" cy="4243387"/>
          </a:xfrm>
        </p:spPr>
        <p:txBody>
          <a:bodyPr/>
          <a:lstStyle>
            <a:lvl1pPr marL="358775" indent="-358775">
              <a:buFont typeface="Arial" panose="020B0604020202020204" pitchFamily="34" charset="0"/>
              <a:buChar char="•"/>
              <a:defRPr>
                <a:solidFill>
                  <a:srgbClr val="FFFFFF"/>
                </a:solidFill>
              </a:defRPr>
            </a:lvl1pPr>
            <a:lvl2pPr marL="647700" indent="-287338">
              <a:buFont typeface="Arial" panose="020B0604020202020204" pitchFamily="34" charset="0"/>
              <a:buChar char="•"/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>
          <a:xfrm>
            <a:off x="1143000" y="6196013"/>
            <a:ext cx="1441451" cy="387350"/>
          </a:xfr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AB0B417-BAB8-43DF-A8D2-D63D9706B574}" type="datetime1">
              <a:rPr lang="en-GB" smtClean="0"/>
              <a:pPr>
                <a:defRPr/>
              </a:pPr>
              <a:t>05/03/2019</a:t>
            </a:fld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624418" y="6196013"/>
            <a:ext cx="518583" cy="3873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80CFFAE-92C7-43A4-9873-89690CBB1D90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green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green ti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gree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4000" y="980729"/>
            <a:ext cx="10944000" cy="1946647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4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4000" y="3201071"/>
            <a:ext cx="10944000" cy="1873672"/>
          </a:xfrm>
        </p:spPr>
        <p:txBody>
          <a:bodyPr>
            <a:normAutofit/>
          </a:bodyPr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green whit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4000" y="980729"/>
            <a:ext cx="10944000" cy="1946647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4800" b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4000" y="3201071"/>
            <a:ext cx="10944000" cy="1873672"/>
          </a:xfrm>
        </p:spPr>
        <p:txBody>
          <a:bodyPr>
            <a:normAutofit/>
          </a:bodyPr>
          <a:lstStyle>
            <a:lvl1pPr marL="0" marR="0" indent="0" algn="l" defTabSz="914400" rtl="0" eaLnBrk="1" fontAlgn="base" latinLnBrk="0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2100">
                <a:solidFill>
                  <a:schemeClr val="accent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 Column gree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8775" indent="-358775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1pPr>
            <a:lvl2pPr marL="647700" indent="-287338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1143000" y="6196013"/>
            <a:ext cx="1441451" cy="387350"/>
          </a:xfr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8F3BDA7-BDC6-41F6-9669-CF469B298DB8}" type="datetime1">
              <a:rPr lang="en-GB" smtClean="0"/>
              <a:pPr>
                <a:defRPr/>
              </a:pPr>
              <a:t>05/03/2019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24418" y="6196013"/>
            <a:ext cx="518583" cy="3873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64674CA-76BF-4A0C-AB17-8B5FF3054F52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green whit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000" y="1700809"/>
            <a:ext cx="10943584" cy="4242793"/>
          </a:xfrm>
        </p:spPr>
        <p:txBody>
          <a:bodyPr/>
          <a:lstStyle>
            <a:lvl1pPr marL="358775" indent="-358775">
              <a:buFont typeface="Arial" panose="020B0604020202020204" pitchFamily="34" charset="0"/>
              <a:buChar char="•"/>
              <a:defRPr>
                <a:solidFill>
                  <a:schemeClr val="accent6"/>
                </a:solidFill>
              </a:defRPr>
            </a:lvl1pPr>
            <a:lvl2pPr marL="647700" indent="-287338">
              <a:buFont typeface="Arial" panose="020B0604020202020204" pitchFamily="34" charset="0"/>
              <a:buChar char="•"/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>
          <a:xfrm>
            <a:off x="1143000" y="6196013"/>
            <a:ext cx="1441451" cy="387350"/>
          </a:xfr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7295B5A-DBFF-4868-9A24-AC57907D57F2}" type="datetime1">
              <a:rPr lang="en-GB" smtClean="0"/>
              <a:pPr>
                <a:defRPr/>
              </a:pPr>
              <a:t>05/03/2019</a:t>
            </a:fld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624418" y="6196013"/>
            <a:ext cx="518583" cy="3873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47A91DE-D07E-4F55-B6A0-E6FB5C42246F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green whit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000" y="1700809"/>
            <a:ext cx="5280000" cy="4242793"/>
          </a:xfrm>
        </p:spPr>
        <p:txBody>
          <a:bodyPr/>
          <a:lstStyle>
            <a:lvl1pPr marL="358775" indent="-358775">
              <a:buFont typeface="Arial" panose="020B0604020202020204" pitchFamily="34" charset="0"/>
              <a:buChar char="•"/>
              <a:defRPr>
                <a:solidFill>
                  <a:schemeClr val="accent6"/>
                </a:solidFill>
              </a:defRPr>
            </a:lvl1pPr>
            <a:lvl2pPr marL="647700" indent="-287338">
              <a:buFont typeface="Arial" panose="020B0604020202020204" pitchFamily="34" charset="0"/>
              <a:buChar char="•"/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288618" y="1700214"/>
            <a:ext cx="5278967" cy="4243387"/>
          </a:xfrm>
        </p:spPr>
        <p:txBody>
          <a:bodyPr/>
          <a:lstStyle>
            <a:lvl1pPr marL="358775" indent="-358775">
              <a:buFont typeface="Arial" panose="020B0604020202020204" pitchFamily="34" charset="0"/>
              <a:buChar char="•"/>
              <a:defRPr>
                <a:solidFill>
                  <a:schemeClr val="accent6"/>
                </a:solidFill>
              </a:defRPr>
            </a:lvl1pPr>
            <a:lvl2pPr marL="647700" indent="-287338">
              <a:buFont typeface="Arial" panose="020B0604020202020204" pitchFamily="34" charset="0"/>
              <a:buChar char="•"/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>
          <a:xfrm>
            <a:off x="1143000" y="6196013"/>
            <a:ext cx="1441451" cy="387350"/>
          </a:xfr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7295B5A-DBFF-4868-9A24-AC57907D57F2}" type="datetime1">
              <a:rPr lang="en-GB" smtClean="0"/>
              <a:pPr>
                <a:defRPr/>
              </a:pPr>
              <a:t>05/03/2019</a:t>
            </a:fld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624418" y="6196013"/>
            <a:ext cx="518583" cy="3873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47A91DE-D07E-4F55-B6A0-E6FB5C42246F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gree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000" y="1700809"/>
            <a:ext cx="5280000" cy="4242793"/>
          </a:xfrm>
        </p:spPr>
        <p:txBody>
          <a:bodyPr/>
          <a:lstStyle>
            <a:lvl1pPr marL="358775" indent="-358775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1pPr>
            <a:lvl2pPr marL="647700" indent="-287338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288618" y="1700214"/>
            <a:ext cx="5278967" cy="4243387"/>
          </a:xfrm>
        </p:spPr>
        <p:txBody>
          <a:bodyPr/>
          <a:lstStyle>
            <a:lvl1pPr marL="358775" indent="-358775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1pPr>
            <a:lvl2pPr marL="647700" indent="-287338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>
          <a:xfrm>
            <a:off x="1143000" y="6196013"/>
            <a:ext cx="1441451" cy="387350"/>
          </a:xfr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AB0B417-BAB8-43DF-A8D2-D63D9706B574}" type="datetime1">
              <a:rPr lang="en-GB" smtClean="0"/>
              <a:pPr>
                <a:defRPr/>
              </a:pPr>
              <a:t>05/03/2019</a:t>
            </a:fld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624418" y="6196013"/>
            <a:ext cx="518583" cy="3873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80CFFAE-92C7-43A4-9873-89690CBB1D90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4419" y="6196013"/>
            <a:ext cx="5831621" cy="38735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 sz="8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 dirty="0"/>
              <a:t>UNCLASSIFIED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24418" y="468314"/>
            <a:ext cx="10943167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4418" y="1700214"/>
            <a:ext cx="10943167" cy="424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28048" y="6196013"/>
            <a:ext cx="2844800" cy="38735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 sz="8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509D79-AD7E-415C-91F8-C4030AD80593}" type="datetime1">
              <a:rPr lang="en-GB" smtClean="0"/>
              <a:pPr>
                <a:defRPr/>
              </a:pPr>
              <a:t>05/03/2019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64824" y="6196013"/>
            <a:ext cx="518584" cy="38735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 sz="800" b="1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C32FF26-AD14-4CF9-8F1D-EF3CFAE0FFA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04" r:id="rId10"/>
    <p:sldLayoutId id="2147483826" r:id="rId11"/>
    <p:sldLayoutId id="2147483824" r:id="rId12"/>
    <p:sldLayoutId id="2147483808" r:id="rId13"/>
    <p:sldLayoutId id="2147483823" r:id="rId14"/>
    <p:sldLayoutId id="2147483815" r:id="rId15"/>
    <p:sldLayoutId id="2147483827" r:id="rId16"/>
    <p:sldLayoutId id="2147483816" r:id="rId17"/>
    <p:sldLayoutId id="2147483818" r:id="rId18"/>
  </p:sldLayoutIdLst>
  <p:hf hdr="0" dt="0"/>
  <p:txStyles>
    <p:titleStyle>
      <a:lvl1pPr marL="742950" indent="-7429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buFont typeface="Arial" charset="0"/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marL="742950" indent="-7429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buFont typeface="Arial" charset="0"/>
        <a:buAutoNum type="arabicPeriod"/>
        <a:defRPr sz="3600" b="1">
          <a:solidFill>
            <a:schemeClr val="tx1"/>
          </a:solidFill>
          <a:latin typeface="Arial" charset="0"/>
        </a:defRPr>
      </a:lvl2pPr>
      <a:lvl3pPr marL="742950" indent="-7429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buFont typeface="Arial" charset="0"/>
        <a:buAutoNum type="arabicPeriod"/>
        <a:defRPr sz="3600" b="1">
          <a:solidFill>
            <a:schemeClr val="tx1"/>
          </a:solidFill>
          <a:latin typeface="Arial" charset="0"/>
        </a:defRPr>
      </a:lvl3pPr>
      <a:lvl4pPr marL="742950" indent="-7429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buFont typeface="Arial" charset="0"/>
        <a:buAutoNum type="arabicPeriod"/>
        <a:defRPr sz="3600" b="1">
          <a:solidFill>
            <a:schemeClr val="tx1"/>
          </a:solidFill>
          <a:latin typeface="Arial" charset="0"/>
        </a:defRPr>
      </a:lvl4pPr>
      <a:lvl5pPr marL="742950" indent="-7429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buFont typeface="Arial" charset="0"/>
        <a:buAutoNum type="arabicPeriod"/>
        <a:defRPr sz="3600" b="1">
          <a:solidFill>
            <a:schemeClr val="tx1"/>
          </a:solidFill>
          <a:latin typeface="Arial" charset="0"/>
        </a:defRPr>
      </a:lvl5pPr>
      <a:lvl6pPr marL="1200150" indent="-7429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buFont typeface="Arial" charset="0"/>
        <a:buAutoNum type="arabicPeriod"/>
        <a:defRPr sz="3600" b="1">
          <a:solidFill>
            <a:schemeClr val="tx1"/>
          </a:solidFill>
          <a:latin typeface="Arial" charset="0"/>
        </a:defRPr>
      </a:lvl6pPr>
      <a:lvl7pPr marL="1657350" indent="-7429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buFont typeface="Arial" charset="0"/>
        <a:buAutoNum type="arabicPeriod"/>
        <a:defRPr sz="3600" b="1">
          <a:solidFill>
            <a:schemeClr val="tx1"/>
          </a:solidFill>
          <a:latin typeface="Arial" charset="0"/>
        </a:defRPr>
      </a:lvl7pPr>
      <a:lvl8pPr marL="2114550" indent="-7429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buFont typeface="Arial" charset="0"/>
        <a:buAutoNum type="arabicPeriod"/>
        <a:defRPr sz="3600" b="1">
          <a:solidFill>
            <a:schemeClr val="tx1"/>
          </a:solidFill>
          <a:latin typeface="Arial" charset="0"/>
        </a:defRPr>
      </a:lvl8pPr>
      <a:lvl9pPr marL="2571750" indent="-7429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buFont typeface="Arial" charset="0"/>
        <a:buAutoNum type="arabicPeriod"/>
        <a:defRPr sz="3600" b="1">
          <a:solidFill>
            <a:schemeClr val="tx1"/>
          </a:solidFill>
          <a:latin typeface="Arial" charset="0"/>
        </a:defRPr>
      </a:lvl9pPr>
    </p:titleStyle>
    <p:bodyStyle>
      <a:lvl1pPr marL="358775" indent="-358775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0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647700" indent="-287338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accent6"/>
          </a:solidFill>
          <a:latin typeface="+mn-lt"/>
          <a:ea typeface="+mn-ea"/>
          <a:cs typeface="+mn-cs"/>
        </a:defRPr>
      </a:lvl2pPr>
      <a:lvl3pPr marL="863600" indent="-215900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079500" indent="-215900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accent6"/>
          </a:solidFill>
          <a:latin typeface="+mn-lt"/>
          <a:ea typeface="+mn-ea"/>
          <a:cs typeface="+mn-cs"/>
        </a:defRPr>
      </a:lvl4pPr>
      <a:lvl5pPr marL="1295400" indent="-215900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7A91DE-D07E-4F55-B6A0-E6FB5C42246F}" type="slidenum">
              <a:rPr kumimoji="0" lang="en-GB" sz="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15680" y="2132856"/>
            <a:ext cx="590465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/>
              <a:t>EA Workshop Feedback</a:t>
            </a:r>
            <a:endParaRPr lang="en-GB" sz="6600" dirty="0"/>
          </a:p>
        </p:txBody>
      </p:sp>
    </p:spTree>
    <p:extLst>
      <p:ext uri="{BB962C8B-B14F-4D97-AF65-F5344CB8AC3E}">
        <p14:creationId xmlns:p14="http://schemas.microsoft.com/office/powerpoint/2010/main" val="1634168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4C95BA4-5DC1-4799-96A9-F572E17F2F17}"/>
              </a:ext>
            </a:extLst>
          </p:cNvPr>
          <p:cNvSpPr txBox="1"/>
          <p:nvPr/>
        </p:nvSpPr>
        <p:spPr>
          <a:xfrm>
            <a:off x="10848528" y="6165304"/>
            <a:ext cx="1224136" cy="6021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41476A-E299-4B77-B559-76FEAE0A9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Professional Body ESOS Assessment Data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80470E6E-4959-4E3F-B8A8-E7FE62E72D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7363403"/>
              </p:ext>
            </p:extLst>
          </p:nvPr>
        </p:nvGraphicFramePr>
        <p:xfrm>
          <a:off x="601272" y="1124744"/>
          <a:ext cx="10944228" cy="55446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4038">
                  <a:extLst>
                    <a:ext uri="{9D8B030D-6E8A-4147-A177-3AD203B41FA5}">
                      <a16:colId xmlns:a16="http://schemas.microsoft.com/office/drawing/2014/main" val="2634971057"/>
                    </a:ext>
                  </a:extLst>
                </a:gridCol>
                <a:gridCol w="1824038">
                  <a:extLst>
                    <a:ext uri="{9D8B030D-6E8A-4147-A177-3AD203B41FA5}">
                      <a16:colId xmlns:a16="http://schemas.microsoft.com/office/drawing/2014/main" val="4073725186"/>
                    </a:ext>
                  </a:extLst>
                </a:gridCol>
                <a:gridCol w="1824038">
                  <a:extLst>
                    <a:ext uri="{9D8B030D-6E8A-4147-A177-3AD203B41FA5}">
                      <a16:colId xmlns:a16="http://schemas.microsoft.com/office/drawing/2014/main" val="4294545816"/>
                    </a:ext>
                  </a:extLst>
                </a:gridCol>
                <a:gridCol w="1824038">
                  <a:extLst>
                    <a:ext uri="{9D8B030D-6E8A-4147-A177-3AD203B41FA5}">
                      <a16:colId xmlns:a16="http://schemas.microsoft.com/office/drawing/2014/main" val="3176991964"/>
                    </a:ext>
                  </a:extLst>
                </a:gridCol>
                <a:gridCol w="1824038">
                  <a:extLst>
                    <a:ext uri="{9D8B030D-6E8A-4147-A177-3AD203B41FA5}">
                      <a16:colId xmlns:a16="http://schemas.microsoft.com/office/drawing/2014/main" val="2980107710"/>
                    </a:ext>
                  </a:extLst>
                </a:gridCol>
                <a:gridCol w="1824038">
                  <a:extLst>
                    <a:ext uri="{9D8B030D-6E8A-4147-A177-3AD203B41FA5}">
                      <a16:colId xmlns:a16="http://schemas.microsoft.com/office/drawing/2014/main" val="1315075383"/>
                    </a:ext>
                  </a:extLst>
                </a:gridCol>
              </a:tblGrid>
              <a:tr h="369641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Professional Body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Active Lead Assessors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No. ESOS Assessments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Av. per Lead Assessor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50923624"/>
                  </a:ext>
                </a:extLst>
              </a:tr>
              <a:tr h="36964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no.</a:t>
                      </a:r>
                      <a:endParaRPr lang="en-GB" sz="14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of total</a:t>
                      </a:r>
                      <a:endParaRPr lang="en-GB" sz="14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no.</a:t>
                      </a:r>
                      <a:endParaRPr lang="en-GB" sz="14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of total</a:t>
                      </a:r>
                      <a:endParaRPr lang="en-GB" sz="14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3883572"/>
                  </a:ext>
                </a:extLst>
              </a:tr>
              <a:tr h="36964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CIBSE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269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2,324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78378342"/>
                  </a:ext>
                </a:extLst>
              </a:tr>
              <a:tr h="36964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EI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187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2,064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4090973018"/>
                  </a:ext>
                </a:extLst>
              </a:tr>
              <a:tr h="36964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AEE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519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480985986"/>
                  </a:ext>
                </a:extLst>
              </a:tr>
              <a:tr h="36964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EMA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454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123085741"/>
                  </a:ext>
                </a:extLst>
              </a:tr>
              <a:tr h="36964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Stroma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514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409560622"/>
                  </a:ext>
                </a:extLst>
              </a:tr>
              <a:tr h="36964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Elmhurst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248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14775283"/>
                  </a:ext>
                </a:extLst>
              </a:tr>
              <a:tr h="36964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ICE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168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2317186455"/>
                  </a:ext>
                </a:extLst>
              </a:tr>
              <a:tr h="36964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IEMA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63934969"/>
                  </a:ext>
                </a:extLst>
              </a:tr>
              <a:tr h="36964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Quidos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179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4117137015"/>
                  </a:ext>
                </a:extLst>
              </a:tr>
              <a:tr h="36964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NES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734726440"/>
                  </a:ext>
                </a:extLst>
              </a:tr>
              <a:tr h="36964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ECMK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72731783"/>
                  </a:ext>
                </a:extLst>
              </a:tr>
              <a:tr h="36964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IES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4004011476"/>
                  </a:ext>
                </a:extLst>
              </a:tr>
              <a:tr h="36964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772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6,815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2396156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69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8E50E71A-384F-4209-A7A7-DAF135862BA8}"/>
              </a:ext>
            </a:extLst>
          </p:cNvPr>
          <p:cNvSpPr txBox="1"/>
          <p:nvPr/>
        </p:nvSpPr>
        <p:spPr>
          <a:xfrm>
            <a:off x="10848528" y="6165304"/>
            <a:ext cx="1224136" cy="6021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B1D38A-62A8-4D00-8845-0573EF64ACF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196013"/>
            <a:ext cx="519113" cy="387350"/>
          </a:xfrm>
        </p:spPr>
        <p:txBody>
          <a:bodyPr/>
          <a:lstStyle/>
          <a:p>
            <a:pPr>
              <a:defRPr/>
            </a:pPr>
            <a:fld id="{D47A91DE-D07E-4F55-B6A0-E6FB5C42246F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15BCB0D-D402-4283-A50E-A49195D5435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562" y="149225"/>
            <a:ext cx="9540875" cy="65595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3952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E857EF5-37C2-4C0D-B213-B966EA484808}"/>
              </a:ext>
            </a:extLst>
          </p:cNvPr>
          <p:cNvSpPr txBox="1"/>
          <p:nvPr/>
        </p:nvSpPr>
        <p:spPr>
          <a:xfrm>
            <a:off x="9840416" y="6048957"/>
            <a:ext cx="2160240" cy="6021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2051" name="Picture 6">
            <a:extLst>
              <a:ext uri="{FF2B5EF4-FFF2-40B4-BE49-F238E27FC236}">
                <a16:creationId xmlns:a16="http://schemas.microsoft.com/office/drawing/2014/main" id="{57CFE3C4-1B42-420C-9DC6-6EFC798FD9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180" y="1173808"/>
            <a:ext cx="4584700" cy="275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7">
            <a:extLst>
              <a:ext uri="{FF2B5EF4-FFF2-40B4-BE49-F238E27FC236}">
                <a16:creationId xmlns:a16="http://schemas.microsoft.com/office/drawing/2014/main" id="{D7BD4E22-A8EC-4AEC-8289-7161F5D3E7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180" y="3929708"/>
            <a:ext cx="4584700" cy="275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5">
            <a:extLst>
              <a:ext uri="{FF2B5EF4-FFF2-40B4-BE49-F238E27FC236}">
                <a16:creationId xmlns:a16="http://schemas.microsoft.com/office/drawing/2014/main" id="{67707472-E8AA-47B9-9877-A57C81ADD2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0066" y="3928034"/>
            <a:ext cx="4584700" cy="275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8">
            <a:extLst>
              <a:ext uri="{FF2B5EF4-FFF2-40B4-BE49-F238E27FC236}">
                <a16:creationId xmlns:a16="http://schemas.microsoft.com/office/drawing/2014/main" id="{F703EA43-EB4F-4951-9938-E6D0074D8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480" y="1177156"/>
            <a:ext cx="4584700" cy="275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4C7D9CED-5FD7-44EB-8A9C-8C2B8ADEA1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78E42086-40E7-468F-AA50-54AA982B9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14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CF807ACB-67CA-48A7-9C42-A3056747B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% of ESOS Assessments by PB and Country</a:t>
            </a:r>
            <a:br>
              <a:rPr lang="en-GB" altLang="en-US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065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8970EC-2C72-49DC-AFD3-DB0DB5D7FEBD}"/>
              </a:ext>
            </a:extLst>
          </p:cNvPr>
          <p:cNvSpPr txBox="1"/>
          <p:nvPr/>
        </p:nvSpPr>
        <p:spPr>
          <a:xfrm>
            <a:off x="10056440" y="6165304"/>
            <a:ext cx="2016224" cy="6021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92E5D76-BD4D-45F0-B6F1-98AF30C589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516099"/>
              </p:ext>
            </p:extLst>
          </p:nvPr>
        </p:nvGraphicFramePr>
        <p:xfrm>
          <a:off x="2279576" y="1783077"/>
          <a:ext cx="6912768" cy="44615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6561">
                  <a:extLst>
                    <a:ext uri="{9D8B030D-6E8A-4147-A177-3AD203B41FA5}">
                      <a16:colId xmlns:a16="http://schemas.microsoft.com/office/drawing/2014/main" val="3741613393"/>
                    </a:ext>
                  </a:extLst>
                </a:gridCol>
                <a:gridCol w="1121813">
                  <a:extLst>
                    <a:ext uri="{9D8B030D-6E8A-4147-A177-3AD203B41FA5}">
                      <a16:colId xmlns:a16="http://schemas.microsoft.com/office/drawing/2014/main" val="630721193"/>
                    </a:ext>
                  </a:extLst>
                </a:gridCol>
                <a:gridCol w="1126575">
                  <a:extLst>
                    <a:ext uri="{9D8B030D-6E8A-4147-A177-3AD203B41FA5}">
                      <a16:colId xmlns:a16="http://schemas.microsoft.com/office/drawing/2014/main" val="2824469659"/>
                    </a:ext>
                  </a:extLst>
                </a:gridCol>
                <a:gridCol w="1126575">
                  <a:extLst>
                    <a:ext uri="{9D8B030D-6E8A-4147-A177-3AD203B41FA5}">
                      <a16:colId xmlns:a16="http://schemas.microsoft.com/office/drawing/2014/main" val="545580253"/>
                    </a:ext>
                  </a:extLst>
                </a:gridCol>
                <a:gridCol w="1125622">
                  <a:extLst>
                    <a:ext uri="{9D8B030D-6E8A-4147-A177-3AD203B41FA5}">
                      <a16:colId xmlns:a16="http://schemas.microsoft.com/office/drawing/2014/main" val="2927470403"/>
                    </a:ext>
                  </a:extLst>
                </a:gridCol>
                <a:gridCol w="1125622">
                  <a:extLst>
                    <a:ext uri="{9D8B030D-6E8A-4147-A177-3AD203B41FA5}">
                      <a16:colId xmlns:a16="http://schemas.microsoft.com/office/drawing/2014/main" val="1369425770"/>
                    </a:ext>
                  </a:extLst>
                </a:gridCol>
              </a:tblGrid>
              <a:tr h="504825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Professional Body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Country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6182146"/>
                  </a:ext>
                </a:extLst>
              </a:tr>
              <a:tr h="39052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England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Wales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Scotland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NI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Offshore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48230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CIBSE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2,120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47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90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3136335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EI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1,800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40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153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1582397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AEE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427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42426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EMA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424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6533675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Stroma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473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7147156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Elmhurst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679319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ICE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136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3100530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IEMA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182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0980568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Quidos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171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9997841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NES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42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9242674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ECMK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44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32186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IES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74930668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Total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6,062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154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361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17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189361109"/>
                  </a:ext>
                </a:extLst>
              </a:tr>
            </a:tbl>
          </a:graphicData>
        </a:graphic>
      </p:graphicFrame>
      <p:sp>
        <p:nvSpPr>
          <p:cNvPr id="7" name="Title 6">
            <a:extLst>
              <a:ext uri="{FF2B5EF4-FFF2-40B4-BE49-F238E27FC236}">
                <a16:creationId xmlns:a16="http://schemas.microsoft.com/office/drawing/2014/main" id="{B902E90A-716E-4ED9-B59E-44D023D41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% of ESOS Assessments by PB and Country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062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 template final">
  <a:themeElements>
    <a:clrScheme name="EA 2017">
      <a:dk1>
        <a:srgbClr val="000000"/>
      </a:dk1>
      <a:lt1>
        <a:srgbClr val="FFFFFF"/>
      </a:lt1>
      <a:dk2>
        <a:srgbClr val="00AF41"/>
      </a:dk2>
      <a:lt2>
        <a:srgbClr val="034B89"/>
      </a:lt2>
      <a:accent1>
        <a:srgbClr val="00AF41"/>
      </a:accent1>
      <a:accent2>
        <a:srgbClr val="034B89"/>
      </a:accent2>
      <a:accent3>
        <a:srgbClr val="B2C326"/>
      </a:accent3>
      <a:accent4>
        <a:srgbClr val="54BCE7"/>
      </a:accent4>
      <a:accent5>
        <a:srgbClr val="D95F15"/>
      </a:accent5>
      <a:accent6>
        <a:srgbClr val="7F7F7F"/>
      </a:accent6>
      <a:hlink>
        <a:srgbClr val="000000"/>
      </a:hlink>
      <a:folHlink>
        <a:srgbClr val="B2C326"/>
      </a:folHlink>
    </a:clrScheme>
    <a:fontScheme name="Environment Agenc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74_17 [Read-Only]" id="{FCED0A6F-9688-45D8-806C-C391528B45CC}" vid="{A76D5B05-2375-4969-A357-2688C93C837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174_17</Template>
  <TotalTime>5715</TotalTime>
  <Words>214</Words>
  <Application>Microsoft Office PowerPoint</Application>
  <PresentationFormat>Widescreen</PresentationFormat>
  <Paragraphs>177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PPT template final</vt:lpstr>
      <vt:lpstr>PowerPoint Presentation</vt:lpstr>
      <vt:lpstr>Professional Body ESOS Assessment Data</vt:lpstr>
      <vt:lpstr>PowerPoint Presentation</vt:lpstr>
      <vt:lpstr>% of ESOS Assessments by PB and Country </vt:lpstr>
      <vt:lpstr>% of ESOS Assessments by PB and Country</vt:lpstr>
    </vt:vector>
  </TitlesOfParts>
  <Company>Environment Agency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Gradwell, Jo</dc:creator>
  <cp:keywords>powerpoint, PPT, power, point, template, 16:9, widescreen, presentation, 174_17, 174-17, 17417, 174 17</cp:keywords>
  <dc:description>version 1
issued 07/06/2017</dc:description>
  <cp:lastModifiedBy>Kerstin Egger</cp:lastModifiedBy>
  <cp:revision>102</cp:revision>
  <cp:lastPrinted>2019-01-22T17:27:03Z</cp:lastPrinted>
  <dcterms:created xsi:type="dcterms:W3CDTF">2018-03-02T08:27:13Z</dcterms:created>
  <dcterms:modified xsi:type="dcterms:W3CDTF">2019-03-05T14:39:46Z</dcterms:modified>
</cp:coreProperties>
</file>